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7" r:id="rId3"/>
    <p:sldId id="261" r:id="rId4"/>
    <p:sldId id="262" r:id="rId5"/>
    <p:sldId id="263" r:id="rId6"/>
    <p:sldId id="267" r:id="rId7"/>
    <p:sldId id="270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3015" autoAdjust="0"/>
    <p:restoredTop sz="94660"/>
  </p:normalViewPr>
  <p:slideViewPr>
    <p:cSldViewPr>
      <p:cViewPr>
        <p:scale>
          <a:sx n="64" d="100"/>
          <a:sy n="64" d="100"/>
        </p:scale>
        <p:origin x="-538" y="-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6D39CF-FEDD-447A-AEC4-00B809AC5AC8}" type="datetimeFigureOut">
              <a:rPr lang="ru-RU" smtClean="0"/>
              <a:t>07.11.2018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806BA-F775-4A4A-AEFD-A0BF2D9F61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21297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6D39CF-FEDD-447A-AEC4-00B809AC5AC8}" type="datetimeFigureOut">
              <a:rPr lang="ru-RU" smtClean="0"/>
              <a:t>07.11.2018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806BA-F775-4A4A-AEFD-A0BF2D9F61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12099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6D39CF-FEDD-447A-AEC4-00B809AC5AC8}" type="datetimeFigureOut">
              <a:rPr lang="ru-RU" smtClean="0"/>
              <a:t>07.11.2018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806BA-F775-4A4A-AEFD-A0BF2D9F61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87847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6D39CF-FEDD-447A-AEC4-00B809AC5AC8}" type="datetimeFigureOut">
              <a:rPr lang="ru-RU" smtClean="0"/>
              <a:t>07.11.2018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806BA-F775-4A4A-AEFD-A0BF2D9F61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62045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6D39CF-FEDD-447A-AEC4-00B809AC5AC8}" type="datetimeFigureOut">
              <a:rPr lang="ru-RU" smtClean="0"/>
              <a:t>07.11.2018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806BA-F775-4A4A-AEFD-A0BF2D9F61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04687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6D39CF-FEDD-447A-AEC4-00B809AC5AC8}" type="datetimeFigureOut">
              <a:rPr lang="ru-RU" smtClean="0"/>
              <a:t>07.11.2018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806BA-F775-4A4A-AEFD-A0BF2D9F61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99414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6D39CF-FEDD-447A-AEC4-00B809AC5AC8}" type="datetimeFigureOut">
              <a:rPr lang="ru-RU" smtClean="0"/>
              <a:t>07.11.2018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806BA-F775-4A4A-AEFD-A0BF2D9F61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34439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6D39CF-FEDD-447A-AEC4-00B809AC5AC8}" type="datetimeFigureOut">
              <a:rPr lang="ru-RU" smtClean="0"/>
              <a:t>07.11.2018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806BA-F775-4A4A-AEFD-A0BF2D9F61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06885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6D39CF-FEDD-447A-AEC4-00B809AC5AC8}" type="datetimeFigureOut">
              <a:rPr lang="ru-RU" smtClean="0"/>
              <a:t>07.11.2018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806BA-F775-4A4A-AEFD-A0BF2D9F61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26577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6D39CF-FEDD-447A-AEC4-00B809AC5AC8}" type="datetimeFigureOut">
              <a:rPr lang="ru-RU" smtClean="0"/>
              <a:t>07.11.2018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806BA-F775-4A4A-AEFD-A0BF2D9F61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70193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6D39CF-FEDD-447A-AEC4-00B809AC5AC8}" type="datetimeFigureOut">
              <a:rPr lang="ru-RU" smtClean="0"/>
              <a:t>07.11.2018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806BA-F775-4A4A-AEFD-A0BF2D9F61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54553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6D39CF-FEDD-447A-AEC4-00B809AC5AC8}" type="datetimeFigureOut">
              <a:rPr lang="ru-RU" smtClean="0"/>
              <a:t>07.11.2018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806BA-F775-4A4A-AEFD-A0BF2D9F61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76452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5466"/>
            <a:ext cx="3970784" cy="986194"/>
          </a:xfrm>
        </p:spPr>
        <p:txBody>
          <a:bodyPr/>
          <a:lstStyle/>
          <a:p>
            <a:r>
              <a:rPr lang="ru-RU" dirty="0" smtClean="0"/>
              <a:t>Урок мира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-66502" y="980728"/>
            <a:ext cx="4355976" cy="2592289"/>
          </a:xfrm>
        </p:spPr>
        <p:txBody>
          <a:bodyPr>
            <a:normAutofit fontScale="70000" lnSpcReduction="20000"/>
          </a:bodyPr>
          <a:lstStyle/>
          <a:p>
            <a:pPr algn="just"/>
            <a:r>
              <a:rPr lang="ru-RU" dirty="0" smtClean="0"/>
              <a:t>1 сентября в </a:t>
            </a:r>
            <a:r>
              <a:rPr lang="ru-RU" dirty="0"/>
              <a:t>классах прошли Уроки России.  Педагог-библиотекарь Недошивина Л.А. и  экскурсоводы 8 А класса для новобранцев-пятиклассников провели Музейный урок с ветераном педагогического труда, подполковником запаса </a:t>
            </a:r>
            <a:r>
              <a:rPr lang="ru-RU" dirty="0" err="1"/>
              <a:t>Курбеевым</a:t>
            </a:r>
            <a:r>
              <a:rPr lang="ru-RU" dirty="0"/>
              <a:t> М.Х.</a:t>
            </a:r>
          </a:p>
          <a:p>
            <a:endParaRPr lang="ru-RU" dirty="0"/>
          </a:p>
        </p:txBody>
      </p:sp>
      <p:pic>
        <p:nvPicPr>
          <p:cNvPr id="4" name="Picture 2" descr="D:\Desktop\2018-19 фото\1 сент\IMG_581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717032"/>
            <a:ext cx="4428492" cy="2952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D:\Desktop\2018-19 фото\1 сент\IMG_580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0158" y="232678"/>
            <a:ext cx="4493841" cy="29958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D:\Desktop\2018-19 фото\1 сент\IMG_583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5508" y="3717032"/>
            <a:ext cx="4428492" cy="2952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306445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31" y="0"/>
            <a:ext cx="3106688" cy="1143000"/>
          </a:xfrm>
        </p:spPr>
        <p:txBody>
          <a:bodyPr/>
          <a:lstStyle/>
          <a:p>
            <a:r>
              <a:rPr lang="ru-RU" dirty="0" smtClean="0"/>
              <a:t>Урок мира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843808" y="148801"/>
            <a:ext cx="6300192" cy="1047951"/>
          </a:xfrm>
        </p:spPr>
        <p:txBody>
          <a:bodyPr>
            <a:normAutofit fontScale="55000" lnSpcReduction="20000"/>
          </a:bodyPr>
          <a:lstStyle/>
          <a:p>
            <a:r>
              <a:rPr lang="ru-RU" dirty="0"/>
              <a:t>Старшеклассники и Юнармейцы вместе с </a:t>
            </a:r>
            <a:r>
              <a:rPr lang="ru-RU" dirty="0" err="1"/>
              <a:t>Миннетдиновым</a:t>
            </a:r>
            <a:r>
              <a:rPr lang="ru-RU" dirty="0"/>
              <a:t> Рафаэлем </a:t>
            </a:r>
            <a:r>
              <a:rPr lang="ru-RU" dirty="0" err="1"/>
              <a:t>Шамилевичем</a:t>
            </a:r>
            <a:r>
              <a:rPr lang="ru-RU" dirty="0"/>
              <a:t> провели  беседу и посетили мемориал «Вечная слава», </a:t>
            </a:r>
            <a:r>
              <a:rPr lang="ru-RU" dirty="0" smtClean="0"/>
              <a:t>памятники </a:t>
            </a:r>
            <a:r>
              <a:rPr lang="ru-RU" dirty="0"/>
              <a:t>воинов-интернационалистов и генерала </a:t>
            </a:r>
            <a:r>
              <a:rPr lang="ru-RU" dirty="0" err="1"/>
              <a:t>Маргелова</a:t>
            </a:r>
            <a:r>
              <a:rPr lang="ru-RU" dirty="0"/>
              <a:t>.</a:t>
            </a:r>
          </a:p>
          <a:p>
            <a:endParaRPr lang="ru-RU" dirty="0"/>
          </a:p>
        </p:txBody>
      </p:sp>
      <p:pic>
        <p:nvPicPr>
          <p:cNvPr id="2050" name="Picture 2" descr="D:\Desktop\2018-19 фото\1 сент\IMG_9716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295"/>
          <a:stretch/>
        </p:blipFill>
        <p:spPr bwMode="auto">
          <a:xfrm>
            <a:off x="4644008" y="1380805"/>
            <a:ext cx="4499992" cy="21811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D:\Desktop\2018-19 фото\1 сент\IMG_990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9567" y="3787049"/>
            <a:ext cx="4510966" cy="30073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D:\Desktop\2018-19 фото\1 сент\IMG_9926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1381" y="3787049"/>
            <a:ext cx="4510965" cy="30073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D:\Desktop\2018-19 фото\1 сент\IMG_9942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91" b="16319"/>
          <a:stretch/>
        </p:blipFill>
        <p:spPr bwMode="auto">
          <a:xfrm>
            <a:off x="-49101" y="1412776"/>
            <a:ext cx="4500500" cy="21779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985990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3" y="402921"/>
            <a:ext cx="4608511" cy="2736304"/>
          </a:xfrm>
        </p:spPr>
        <p:txBody>
          <a:bodyPr>
            <a:noAutofit/>
          </a:bodyPr>
          <a:lstStyle/>
          <a:p>
            <a:pPr algn="just"/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1800" dirty="0" smtClean="0"/>
              <a:t>Дни воинской славы России «День Бородинского сражения русской армии под командованием М.И. Кутузова с французской армией (1812 год</a:t>
            </a:r>
            <a:r>
              <a:rPr lang="ru-RU" sz="1800" dirty="0"/>
              <a:t>)» </a:t>
            </a:r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1800" dirty="0" smtClean="0"/>
              <a:t> </a:t>
            </a:r>
            <a:r>
              <a:rPr lang="ru-RU" sz="1800" dirty="0"/>
              <a:t>«День победы русской эскадры под командованием Ф.Ф. Ушакова над турецкой эскадрой у мыса </a:t>
            </a:r>
            <a:r>
              <a:rPr lang="ru-RU" sz="1800" dirty="0" err="1"/>
              <a:t>Тендра</a:t>
            </a:r>
            <a:r>
              <a:rPr lang="ru-RU" sz="1800" dirty="0"/>
              <a:t> (</a:t>
            </a:r>
            <a:r>
              <a:rPr lang="ru-RU" sz="1800" dirty="0" smtClean="0"/>
              <a:t>1790 год</a:t>
            </a:r>
            <a:r>
              <a:rPr lang="ru-RU" sz="1800" dirty="0"/>
              <a:t>)»</a:t>
            </a:r>
            <a:br>
              <a:rPr lang="ru-RU" sz="1800" dirty="0"/>
            </a:br>
            <a:r>
              <a:rPr lang="ru-RU" sz="1800" dirty="0" smtClean="0"/>
              <a:t>Кадеты 11 класса провели для младших ребят информационные блоки и кинолекторий.</a:t>
            </a:r>
            <a:br>
              <a:rPr lang="ru-RU" sz="1800" dirty="0" smtClean="0"/>
            </a:br>
            <a:endParaRPr lang="ru-RU" sz="1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5445224"/>
            <a:ext cx="7067128" cy="680939"/>
          </a:xfrm>
        </p:spPr>
        <p:txBody>
          <a:bodyPr/>
          <a:lstStyle/>
          <a:p>
            <a:pPr marL="0" indent="0">
              <a:buNone/>
            </a:pPr>
            <a:endParaRPr lang="ru-RU" dirty="0"/>
          </a:p>
        </p:txBody>
      </p:sp>
      <p:pic>
        <p:nvPicPr>
          <p:cNvPr id="1026" name="Picture 2" descr="D:\Desktop\2018-19 фото\ушаков Тендра\IMG_594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5" y="295079"/>
            <a:ext cx="4427983" cy="29519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D:\Desktop\2018-19 фото\бородино\IMG_593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3582037"/>
            <a:ext cx="4355976" cy="29039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D:\Desktop\2018-19 фото\бородино\IMG_5937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1554" y="3582036"/>
            <a:ext cx="4342445" cy="2894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888878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16632"/>
            <a:ext cx="3635896" cy="11430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Куликовская битва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340768"/>
            <a:ext cx="3888432" cy="2285105"/>
          </a:xfrm>
        </p:spPr>
        <p:txBody>
          <a:bodyPr>
            <a:normAutofit fontScale="77500" lnSpcReduction="20000"/>
          </a:bodyPr>
          <a:lstStyle/>
          <a:p>
            <a:pPr marL="0" indent="0" algn="just">
              <a:buNone/>
            </a:pPr>
            <a:r>
              <a:rPr lang="ru-RU" dirty="0" smtClean="0"/>
              <a:t>Десятиклассники стали участниками всероссийской викторины «Куликовская битва», 5-7 классы просмотрели мультфильм «</a:t>
            </a:r>
            <a:r>
              <a:rPr lang="ru-RU" dirty="0" err="1" smtClean="0"/>
              <a:t>Ослябя</a:t>
            </a:r>
            <a:r>
              <a:rPr lang="ru-RU" dirty="0" smtClean="0"/>
              <a:t> и </a:t>
            </a:r>
            <a:r>
              <a:rPr lang="ru-RU" dirty="0" err="1"/>
              <a:t>П</a:t>
            </a:r>
            <a:r>
              <a:rPr lang="ru-RU" dirty="0" err="1" smtClean="0"/>
              <a:t>ересвет</a:t>
            </a:r>
            <a:r>
              <a:rPr lang="ru-RU" dirty="0" smtClean="0"/>
              <a:t>»</a:t>
            </a:r>
            <a:endParaRPr lang="ru-RU" dirty="0"/>
          </a:p>
        </p:txBody>
      </p:sp>
      <p:pic>
        <p:nvPicPr>
          <p:cNvPr id="3074" name="Picture 2" descr="D:\Desktop\куликовская битва\IMG_607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4544" y="3769889"/>
            <a:ext cx="4603440" cy="3068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D:\Desktop\куликовская битва\IMG_607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6758" y="3789040"/>
            <a:ext cx="4603440" cy="3068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D:\Desktop\куликовская битва\IMG_20180921_14065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6758" y="0"/>
            <a:ext cx="4587242" cy="3440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049183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-139993"/>
            <a:ext cx="8229600" cy="1143000"/>
          </a:xfrm>
        </p:spPr>
        <p:txBody>
          <a:bodyPr>
            <a:normAutofit/>
          </a:bodyPr>
          <a:lstStyle/>
          <a:p>
            <a:r>
              <a:rPr lang="ru-RU" sz="3600" dirty="0" smtClean="0"/>
              <a:t>День памяти воинов погибших в Чечне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D:\Desktop\интернационалисты\IMG_611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80728"/>
            <a:ext cx="4212468" cy="2808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D:\Desktop\интернационалисты\IMG_613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1425" y="940656"/>
            <a:ext cx="4272575" cy="28483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D:\Desktop\интернационалисты\IMG_615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005064"/>
            <a:ext cx="4267356" cy="28449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D:\Desktop\2018-19 фото\память чечня\L8T75C_m_3c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1424" y="4005064"/>
            <a:ext cx="4211419" cy="28449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753078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800" y="0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ru-RU" sz="4000" dirty="0" smtClean="0"/>
              <a:t>Музейный  </a:t>
            </a:r>
            <a:r>
              <a:rPr lang="ru-RU" sz="4000" dirty="0"/>
              <a:t>урок для детей-инвалидов реабилитационного центра «Возрождение»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D:\Desktop\2018-19 фото\декада инвалидов\IMG_645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196752"/>
            <a:ext cx="3999957" cy="2666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D:\Desktop\2018-19 фото\декада инвалидов\IMG_643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3059" y="1200448"/>
            <a:ext cx="3997263" cy="26648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D:\Desktop\2018-19 фото\декада инвалидов\IMG_6447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41" y="4175646"/>
            <a:ext cx="3995936" cy="26639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D:\Desktop\2018-19 фото\декада инвалидов\IMG_6453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6546" y="4215482"/>
            <a:ext cx="3963777" cy="2642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643759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241" y="-169163"/>
            <a:ext cx="9145016" cy="897632"/>
          </a:xfrm>
        </p:spPr>
        <p:txBody>
          <a:bodyPr>
            <a:noAutofit/>
          </a:bodyPr>
          <a:lstStyle/>
          <a:p>
            <a:r>
              <a:rPr lang="ru-RU" sz="3600" dirty="0" smtClean="0"/>
              <a:t>Кадет принимает присягу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9173" y="620688"/>
            <a:ext cx="4020996" cy="3168352"/>
          </a:xfrm>
        </p:spPr>
        <p:txBody>
          <a:bodyPr>
            <a:normAutofit fontScale="62500" lnSpcReduction="20000"/>
          </a:bodyPr>
          <a:lstStyle/>
          <a:p>
            <a:pPr marL="0" indent="0" algn="just">
              <a:buNone/>
            </a:pPr>
            <a:r>
              <a:rPr lang="ru-RU" dirty="0"/>
              <a:t> 27 октября 30 новобранцев вступили в кадетское братство. На празднике присутствовали: военный комиссар Бугульминского района, ветеран ВОВ, ветераны вооруженных сил, представители «Боевого братства». Также проходило  присвоение звания вице-младший сержант и старший кадет, Давыдову Д.  был вручён значок за 10 прыжков с парашютом.</a:t>
            </a:r>
          </a:p>
        </p:txBody>
      </p:sp>
      <p:pic>
        <p:nvPicPr>
          <p:cNvPr id="1026" name="Picture 2" descr="D:\Desktop\присяга\IMG_001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62" y="3789040"/>
            <a:ext cx="4384152" cy="29227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D:\Desktop\присяга\IMG_008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6749" y="3789040"/>
            <a:ext cx="4384152" cy="29227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D:\Desktop\присяга\IMG_0129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23" t="22859" r="8905" b="10950"/>
          <a:stretch/>
        </p:blipFill>
        <p:spPr bwMode="auto">
          <a:xfrm>
            <a:off x="4024685" y="764704"/>
            <a:ext cx="5004048" cy="2754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3991680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137</TotalTime>
  <Words>150</Words>
  <Application>Microsoft Office PowerPoint</Application>
  <PresentationFormat>Экран (4:3)</PresentationFormat>
  <Paragraphs>11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Тема Office</vt:lpstr>
      <vt:lpstr>Урок мира</vt:lpstr>
      <vt:lpstr>Урок мира</vt:lpstr>
      <vt:lpstr> Дни воинской славы России «День Бородинского сражения русской армии под командованием М.И. Кутузова с французской армией (1812 год)»   «День победы русской эскадры под командованием Ф.Ф. Ушакова над турецкой эскадрой у мыса Тендра (1790 год)» Кадеты 11 класса провели для младших ребят информационные блоки и кинолекторий. </vt:lpstr>
      <vt:lpstr>Куликовская битва</vt:lpstr>
      <vt:lpstr>День памяти воинов погибших в Чечне</vt:lpstr>
      <vt:lpstr>Музейный  урок для детей-инвалидов реабилитационного центра «Возрождение»</vt:lpstr>
      <vt:lpstr>Кадет принимает присягу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День знаний</dc:title>
  <dc:creator>Admin</dc:creator>
  <cp:lastModifiedBy>Admin</cp:lastModifiedBy>
  <cp:revision>22</cp:revision>
  <dcterms:created xsi:type="dcterms:W3CDTF">2018-09-06T12:34:18Z</dcterms:created>
  <dcterms:modified xsi:type="dcterms:W3CDTF">2018-11-07T05:04:33Z</dcterms:modified>
</cp:coreProperties>
</file>